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030816c72fa84a36"/>
    <p:sldMasterId id="2147483657" r:id="R5a184cab89924d50"/>
  </p:sldMasterIdLst>
  <p:sldIdLst>
    <p:sldId id="287" r:id="Re8b2c7ccbc1a49b5"/>
    <p:sldId id="288" r:id="R679ec91f9bad411f"/>
    <p:sldId id="289" r:id="R5d4b7ab903af4b6f"/>
    <p:sldId id="290" r:id="Rd5f56a589ddc4e38"/>
    <p:sldId id="291" r:id="Rb5e9d3c042494cde"/>
    <p:sldId id="292" r:id="R7da7ae34575c4e0a"/>
    <p:sldId id="293" r:id="Rea13a4cc5f3246bc"/>
    <p:sldId id="294" r:id="Rf6f0a9aafaae41f7"/>
    <p:sldId id="295" r:id="R8b4c9338068c441a"/>
    <p:sldId id="296" r:id="R904a399c75f0457c"/>
    <p:sldId id="297" r:id="R6088c81bf7154e61"/>
    <p:sldId id="298" r:id="R309c8a2f7fa44619"/>
    <p:sldId id="299" r:id="R47fe71ae88b64573"/>
    <p:sldId id="300" r:id="R741247a4b9fe4299"/>
    <p:sldId id="301" r:id="Rcd269207ffa64a3c"/>
    <p:sldId id="302" r:id="R4b1c9fbe45fc48e1"/>
    <p:sldId id="303" r:id="R7013110cca99457a"/>
    <p:sldId id="304" r:id="R5363bb0bdef24c8d"/>
    <p:sldId id="305" r:id="Rced9bc0bbb724977"/>
    <p:sldId id="306" r:id="Rf1cca7b1d7c24990"/>
    <p:sldId id="307" r:id="Rcf4faf649c1d456b"/>
    <p:sldId id="308" r:id="R7d711b864e1948bc"/>
    <p:sldId id="309" r:id="R94dad3fd8ee04b97"/>
    <p:sldId id="310" r:id="R55fae4c0408647d0"/>
    <p:sldId id="311" r:id="Rf59c656117b845f3"/>
    <p:sldId id="312" r:id="Rbdaa169707504b16"/>
    <p:sldId id="313" r:id="R8af700ac3d2040f1"/>
    <p:sldId id="314" r:id="Rbc118671d8c14bf0"/>
    <p:sldId id="315" r:id="R074289f174b54505"/>
    <p:sldId id="316" r:id="R162d246baaa54b66"/>
    <p:sldId id="317" r:id="Rf5d54d5616dd4109"/>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5a184cab89924d50" Type="http://schemas.openxmlformats.org/officeDocument/2006/relationships/slideMaster" Target="/ppt/slideMasters/slideMaster3.xml"/><Relationship Id="Rcd269207ffa64a3c" Type="http://schemas.openxmlformats.org/officeDocument/2006/relationships/slide" Target="/ppt/slides/slide2e.xml"/><Relationship Id="R030816c72fa84a36" Type="http://schemas.openxmlformats.org/officeDocument/2006/relationships/slideMaster" Target="/ppt/slideMasters/slideMaster2.xml"/><Relationship Id="R8af700ac3d2040f1" Type="http://schemas.openxmlformats.org/officeDocument/2006/relationships/slide" Target="/ppt/slides/slide3a.xml"/><Relationship Id="Rf6f0a9aafaae41f7" Type="http://schemas.openxmlformats.org/officeDocument/2006/relationships/slide" Target="/ppt/slides/slide27.xml"/><Relationship Id="R6088c81bf7154e61" Type="http://schemas.openxmlformats.org/officeDocument/2006/relationships/slide" Target="/ppt/slides/slide2a.xml"/><Relationship Id="rId7" Type="http://schemas.openxmlformats.org/officeDocument/2006/relationships/customXml" Target="../customXml/item2.xml"/><Relationship Id="Re8b2c7ccbc1a49b5" Type="http://schemas.openxmlformats.org/officeDocument/2006/relationships/slide" Target="/ppt/slides/slide20.xml"/><Relationship Id="Rd5f56a589ddc4e38" Type="http://schemas.openxmlformats.org/officeDocument/2006/relationships/slide" Target="/ppt/slides/slide23.xml"/><Relationship Id="R8b4c9338068c441a" Type="http://schemas.openxmlformats.org/officeDocument/2006/relationships/slide" Target="/ppt/slides/slide28.xml"/><Relationship Id="R309c8a2f7fa44619" Type="http://schemas.openxmlformats.org/officeDocument/2006/relationships/slide" Target="/ppt/slides/slide2b.xml"/><Relationship Id="R47fe71ae88b64573" Type="http://schemas.openxmlformats.org/officeDocument/2006/relationships/slide" Target="/ppt/slides/slide2c.xml"/><Relationship Id="R7013110cca99457a" Type="http://schemas.openxmlformats.org/officeDocument/2006/relationships/slide" Target="/ppt/slides/slide30.xml"/><Relationship Id="Rcf4faf649c1d456b" Type="http://schemas.openxmlformats.org/officeDocument/2006/relationships/slide" Target="/ppt/slides/slide34.xml"/><Relationship Id="R7d711b864e1948bc" Type="http://schemas.openxmlformats.org/officeDocument/2006/relationships/slide" Target="/ppt/slides/slide35.xml"/><Relationship Id="rId1" Type="http://schemas.openxmlformats.org/officeDocument/2006/relationships/slideMaster" Target="slideMasters/slideMaster1.xml"/><Relationship Id="R5d4b7ab903af4b6f" Type="http://schemas.openxmlformats.org/officeDocument/2006/relationships/slide" Target="/ppt/slides/slide22.xml"/><Relationship Id="Rf1cca7b1d7c24990" Type="http://schemas.openxmlformats.org/officeDocument/2006/relationships/slide" Target="/ppt/slides/slide33.xml"/><Relationship Id="Rbdaa169707504b16" Type="http://schemas.openxmlformats.org/officeDocument/2006/relationships/slide" Target="/ppt/slides/slide39.xml"/><Relationship Id="Rbc118671d8c14bf0" Type="http://schemas.openxmlformats.org/officeDocument/2006/relationships/slide" Target="/ppt/slides/slide3b.xml"/><Relationship Id="rId6" Type="http://schemas.openxmlformats.org/officeDocument/2006/relationships/customXml" Target="../customXml/item1.xml"/><Relationship Id="rId5" Type="http://schemas.openxmlformats.org/officeDocument/2006/relationships/theme" Target="theme/theme1.xml"/><Relationship Id="R679ec91f9bad411f" Type="http://schemas.openxmlformats.org/officeDocument/2006/relationships/slide" Target="/ppt/slides/slide21.xml"/><Relationship Id="Rea13a4cc5f3246bc" Type="http://schemas.openxmlformats.org/officeDocument/2006/relationships/slide" Target="/ppt/slides/slide26.xml"/><Relationship Id="R162d246baaa54b66" Type="http://schemas.openxmlformats.org/officeDocument/2006/relationships/slide" Target="/ppt/slides/slide3d.xml"/><Relationship Id="R7da7ae34575c4e0a" Type="http://schemas.openxmlformats.org/officeDocument/2006/relationships/slide" Target="/ppt/slides/slide25.xml"/><Relationship Id="R4b1c9fbe45fc48e1" Type="http://schemas.openxmlformats.org/officeDocument/2006/relationships/slide" Target="/ppt/slides/slide2f.xml"/><Relationship Id="Rced9bc0bbb724977" Type="http://schemas.openxmlformats.org/officeDocument/2006/relationships/slide" Target="/ppt/slides/slide32.xml"/><Relationship Id="Rf59c656117b845f3" Type="http://schemas.openxmlformats.org/officeDocument/2006/relationships/slide" Target="/ppt/slides/slide38.xml"/><Relationship Id="R8fe0c7227d5442d2" Type="http://schemas.openxmlformats.org/officeDocument/2006/relationships/tableStyles" Target="/ppt/tableStyles.xml"/><Relationship Id="Rb5e9d3c042494cde" Type="http://schemas.openxmlformats.org/officeDocument/2006/relationships/slide" Target="/ppt/slides/slide24.xml"/><Relationship Id="R94dad3fd8ee04b97" Type="http://schemas.openxmlformats.org/officeDocument/2006/relationships/slide" Target="/ppt/slides/slide36.xml"/><Relationship Id="Rf5d54d5616dd4109" Type="http://schemas.openxmlformats.org/officeDocument/2006/relationships/slide" Target="/ppt/slides/slide3e.xml"/><Relationship Id="R904a399c75f0457c" Type="http://schemas.openxmlformats.org/officeDocument/2006/relationships/slide" Target="/ppt/slides/slide29.xml"/><Relationship Id="R55fae4c0408647d0" Type="http://schemas.openxmlformats.org/officeDocument/2006/relationships/slide" Target="/ppt/slides/slide37.xml"/><Relationship Id="rId8" Type="http://schemas.openxmlformats.org/officeDocument/2006/relationships/customXml" Target="../customXml/item3.xml"/><Relationship Id="R741247a4b9fe4299" Type="http://schemas.openxmlformats.org/officeDocument/2006/relationships/slide" Target="/ppt/slides/slide2d.xml"/><Relationship Id="R5363bb0bdef24c8d" Type="http://schemas.openxmlformats.org/officeDocument/2006/relationships/slide" Target="/ppt/slides/slide31.xml"/><Relationship Id="R074289f174b54505" Type="http://schemas.openxmlformats.org/officeDocument/2006/relationships/slide" Target="/ppt/slides/slide3c.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cb61141776eb44a4" /><Relationship Type="http://schemas.openxmlformats.org/officeDocument/2006/relationships/image" Target="/ppt/media/image2.bin" Id="R2fe5b80425bd44f2" /><Relationship Type="http://schemas.openxmlformats.org/officeDocument/2006/relationships/slideMaster" Target="/ppt/slideMasters/slideMaster2.xml" Id="R38038a8316d14f8d" /></Relationships>
</file>

<file path=ppt/slideLayouts/_rels/slideLayout3.xml.rels>&#65279;<?xml version="1.0" encoding="utf-8"?><Relationships xmlns="http://schemas.openxmlformats.org/package/2006/relationships"><Relationship Type="http://schemas.openxmlformats.org/officeDocument/2006/relationships/image" Target="/ppt/media/image3.bin" Id="R0372f06881df4566" /><Relationship Type="http://schemas.openxmlformats.org/officeDocument/2006/relationships/image" Target="/ppt/media/image4.bin" Id="R86634a227da74601" /><Relationship Type="http://schemas.openxmlformats.org/officeDocument/2006/relationships/slideMaster" Target="/ppt/slideMasters/slideMaster2.xml" Id="R718eb063a3674348" /></Relationships>
</file>

<file path=ppt/slideLayouts/_rels/slideLayout4.xml.rels>&#65279;<?xml version="1.0" encoding="utf-8"?><Relationships xmlns="http://schemas.openxmlformats.org/package/2006/relationships"><Relationship Type="http://schemas.openxmlformats.org/officeDocument/2006/relationships/image" Target="/ppt/media/image5.bin" Id="R3b8c5a2334b94114" /><Relationship Type="http://schemas.openxmlformats.org/officeDocument/2006/relationships/image" Target="/ppt/media/image2.bin" Id="Rabc8cc5d32914fd7" /><Relationship Type="http://schemas.openxmlformats.org/officeDocument/2006/relationships/slideMaster" Target="/ppt/slideMasters/slideMaster2.xml" Id="R39bf5ad323ab47f7" /></Relationships>
</file>

<file path=ppt/slideLayouts/_rels/slideLayout5.xml.rels>&#65279;<?xml version="1.0" encoding="utf-8"?><Relationships xmlns="http://schemas.openxmlformats.org/package/2006/relationships"><Relationship Type="http://schemas.openxmlformats.org/officeDocument/2006/relationships/image" Target="/ppt/media/image6.bin" Id="Rf37ac93ff4df4d2d" /><Relationship Type="http://schemas.openxmlformats.org/officeDocument/2006/relationships/image" Target="/ppt/media/image2.bin" Id="R95e67fbb75b84a3b" /><Relationship Type="http://schemas.openxmlformats.org/officeDocument/2006/relationships/slideMaster" Target="/ppt/slideMasters/slideMaster2.xml" Id="R4568ad57dfb64beb" /></Relationships>
</file>

<file path=ppt/slideLayouts/_rels/slideLayout6.xml.rels>&#65279;<?xml version="1.0" encoding="utf-8"?><Relationships xmlns="http://schemas.openxmlformats.org/package/2006/relationships"><Relationship Type="http://schemas.openxmlformats.org/officeDocument/2006/relationships/image" Target="/ppt/media/image7.bin" Id="R68772ca24e8e4cfe" /><Relationship Type="http://schemas.openxmlformats.org/officeDocument/2006/relationships/image" Target="/ppt/media/image4.bin" Id="R87efe9f5736f42b3" /><Relationship Type="http://schemas.openxmlformats.org/officeDocument/2006/relationships/slideMaster" Target="/ppt/slideMasters/slideMaster2.xml" Id="R4b311533d0cb4c5a" /></Relationships>
</file>

<file path=ppt/slideLayouts/_rels/slideLayout7.xml.rels>&#65279;<?xml version="1.0" encoding="utf-8"?><Relationships xmlns="http://schemas.openxmlformats.org/package/2006/relationships"><Relationship Type="http://schemas.openxmlformats.org/officeDocument/2006/relationships/image" Target="/ppt/media/image8.bin" Id="Re9c0da5c1722407d" /><Relationship Type="http://schemas.openxmlformats.org/officeDocument/2006/relationships/image" Target="/ppt/media/image4.bin" Id="R797fe975f5404e4d" /><Relationship Type="http://schemas.openxmlformats.org/officeDocument/2006/relationships/slideMaster" Target="/ppt/slideMasters/slideMaster2.xml" Id="R00914068ad2e4b4b" /></Relationships>
</file>

<file path=ppt/slideLayouts/_rels/slideLayout8.xml.rels>&#65279;<?xml version="1.0" encoding="utf-8"?><Relationships xmlns="http://schemas.openxmlformats.org/package/2006/relationships"><Relationship Type="http://schemas.openxmlformats.org/officeDocument/2006/relationships/image" Target="/ppt/media/imagea.bin" Id="Raddebabb5f684dd9" /><Relationship Type="http://schemas.openxmlformats.org/officeDocument/2006/relationships/image" Target="/ppt/media/imageb.bin" Id="R9ef65b4de2264889" /><Relationship Type="http://schemas.openxmlformats.org/officeDocument/2006/relationships/slideMaster" Target="/ppt/slideMasters/slideMaster3.xml" Id="Rf0f3fc1e7adc48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78923cc0fd3a466d"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de37cd1c92314fdb"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d2e47d21071b4ec4"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140f6665908d4d63"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64e0f11b53874c15"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80800253ecbd4cf5"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3f93416d08bb4087"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cb61141776eb44a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2fe5b80425bd44f2">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0372f06881df4566">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86634a227da74601">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3b8c5a2334b94114">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abc8cc5d32914fd7">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f37ac93ff4df4d2d">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95e67fbb75b84a3b">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68772ca24e8e4cf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87efe9f5736f42b3">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e9c0da5c1722407d">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797fe975f5404e4d">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addebabb5f684dd9">
            <a:extLst>
              <a:ext uri="{96DAC541-7B7A-43D3-8B79-37D633B846F1}">
                <asvg:svgBlip xmlns:asvg="http://schemas.microsoft.com/office/drawing/2016/SVG/main" r:embed="R9ef65b4de2264889"/>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46fb1757df1541c9" /><Relationship Type="http://schemas.openxmlformats.org/officeDocument/2006/relationships/slideLayout" Target="/ppt/slideLayouts/slideLayout2.xml" Id="Ra75c8ec477674f1e" /><Relationship Type="http://schemas.openxmlformats.org/officeDocument/2006/relationships/slideLayout" Target="/ppt/slideLayouts/slideLayout3.xml" Id="Rea55d083d5654ddd" /><Relationship Type="http://schemas.openxmlformats.org/officeDocument/2006/relationships/slideLayout" Target="/ppt/slideLayouts/slideLayout4.xml" Id="Rdab1925a45224a17" /><Relationship Type="http://schemas.openxmlformats.org/officeDocument/2006/relationships/slideLayout" Target="/ppt/slideLayouts/slideLayout5.xml" Id="R99de307f3601430b" /><Relationship Type="http://schemas.openxmlformats.org/officeDocument/2006/relationships/slideLayout" Target="/ppt/slideLayouts/slideLayout6.xml" Id="Rc5952391d858497d" /><Relationship Type="http://schemas.openxmlformats.org/officeDocument/2006/relationships/slideLayout" Target="/ppt/slideLayouts/slideLayout7.xml" Id="Ra334698cb21c481c"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b33a378791d94288" /><Relationship Type="http://schemas.openxmlformats.org/officeDocument/2006/relationships/slideLayout" Target="/ppt/slideLayouts/slideLayout8.xml" Id="Rf50f69c0e1d840fb" /><Relationship Type="http://schemas.openxmlformats.org/officeDocument/2006/relationships/slideLayout" Target="/ppt/slideLayouts/slideLayout9.xml" Id="Re70ddd53d37c4948" /><Relationship Type="http://schemas.openxmlformats.org/officeDocument/2006/relationships/slideLayout" Target="/ppt/slideLayouts/slideLayouta.xml" Id="R20618a90f7da43aa" /><Relationship Type="http://schemas.openxmlformats.org/officeDocument/2006/relationships/slideLayout" Target="/ppt/slideLayouts/slideLayoutb.xml" Id="Rc735eb899ce84b95" /><Relationship Type="http://schemas.openxmlformats.org/officeDocument/2006/relationships/slideLayout" Target="/ppt/slideLayouts/slideLayoutc.xml" Id="R79ab0971aa674c8c" /><Relationship Type="http://schemas.openxmlformats.org/officeDocument/2006/relationships/slideLayout" Target="/ppt/slideLayouts/slideLayoutd.xml" Id="R21125d6c0e0e4078" /><Relationship Type="http://schemas.openxmlformats.org/officeDocument/2006/relationships/slideLayout" Target="/ppt/slideLayouts/slideLayoute.xml" Id="R6f5cdf226bc24447" /><Relationship Type="http://schemas.openxmlformats.org/officeDocument/2006/relationships/slideLayout" Target="/ppt/slideLayouts/slideLayoutf.xml" Id="R18e5b74c310a4af9" /><Relationship Type="http://schemas.openxmlformats.org/officeDocument/2006/relationships/image" Target="/ppt/media/image2.bin" Id="Rffa7a8d84ba841e7"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dab1925a45224a17"/>
    <p:sldLayoutId id="2147483652" r:id="Rea55d083d5654ddd"/>
    <p:sldLayoutId id="2147483651" r:id="Ra75c8ec477674f1e"/>
    <p:sldLayoutId id="2147483656" r:id="Ra334698cb21c481c"/>
    <p:sldLayoutId id="2147483655" r:id="Rc5952391d858497d"/>
    <p:sldLayoutId id="2147483654" r:id="R99de307f3601430b"/>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ffa7a8d84ba841e7">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79ab0971aa674c8c"/>
    <p:sldLayoutId id="2147483661" r:id="Rc735eb899ce84b95"/>
    <p:sldLayoutId id="2147483659" r:id="Re70ddd53d37c4948"/>
    <p:sldLayoutId id="2147483665" r:id="R18e5b74c310a4af9"/>
    <p:sldLayoutId id="2147483664" r:id="R6f5cdf226bc24447"/>
    <p:sldLayoutId id="2147483663" r:id="R21125d6c0e0e4078"/>
    <p:sldLayoutId id="2147483660" r:id="R20618a90f7da43aa"/>
    <p:sldLayoutId id="2147483658" r:id="Rf50f69c0e1d840fb"/>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954e52e32f634409" /><Relationship Type="http://schemas.openxmlformats.org/officeDocument/2006/relationships/slideLayout" Target="/ppt/slideLayouts/slideLayout3.xml" Id="R97e90ce8fed74d8f" /></Relationships>
</file>

<file path=ppt/slides/_rels/slide21.xml.rels>&#65279;<?xml version="1.0" encoding="utf-8"?><Relationships xmlns="http://schemas.openxmlformats.org/package/2006/relationships"><Relationship Type="http://schemas.openxmlformats.org/officeDocument/2006/relationships/image" Target="/ppt/media/imagec.bin" Id="R707b62b9f5c94694" /><Relationship Type="http://schemas.openxmlformats.org/officeDocument/2006/relationships/slideLayout" Target="/ppt/slideLayouts/slideLayoutc.xml" Id="R7cecb2d1db6246ed" /></Relationships>
</file>

<file path=ppt/slides/_rels/slide22.xml.rels>&#65279;<?xml version="1.0" encoding="utf-8"?><Relationships xmlns="http://schemas.openxmlformats.org/package/2006/relationships"><Relationship Type="http://schemas.openxmlformats.org/officeDocument/2006/relationships/image" Target="/ppt/media/imagec.bin" Id="R1969094b2b5d449a" /><Relationship Type="http://schemas.openxmlformats.org/officeDocument/2006/relationships/slideLayout" Target="/ppt/slideLayouts/slideLayoutc.xml" Id="R97546df56dae4d1b" /></Relationships>
</file>

<file path=ppt/slides/_rels/slide23.xml.rels>&#65279;<?xml version="1.0" encoding="utf-8"?><Relationships xmlns="http://schemas.openxmlformats.org/package/2006/relationships"><Relationship Type="http://schemas.openxmlformats.org/officeDocument/2006/relationships/image" Target="/ppt/media/imagec.bin" Id="R1319c4a0f4d34765" /><Relationship Type="http://schemas.openxmlformats.org/officeDocument/2006/relationships/slideLayout" Target="/ppt/slideLayouts/slideLayoutc.xml" Id="Rbc8e09c8dad440b4" /><Relationship Type="http://schemas.openxmlformats.org/officeDocument/2006/relationships/chart" Target="/ppt/slides/charts/chart32.xml" Id="R4981e41a11654eb2" /><Relationship Type="http://schemas.openxmlformats.org/officeDocument/2006/relationships/chart" Target="/ppt/slides/charts/chart33.xml" Id="Rdb6ed2140e0449ce" /><Relationship Type="http://schemas.openxmlformats.org/officeDocument/2006/relationships/chart" Target="/ppt/slides/charts/chart34.xml" Id="R0956e1d2b3ad429a" /></Relationships>
</file>

<file path=ppt/slides/_rels/slide24.xml.rels>&#65279;<?xml version="1.0" encoding="utf-8"?><Relationships xmlns="http://schemas.openxmlformats.org/package/2006/relationships"><Relationship Type="http://schemas.openxmlformats.org/officeDocument/2006/relationships/image" Target="/ppt/media/imagec.bin" Id="R098ebe3d25354d92" /><Relationship Type="http://schemas.openxmlformats.org/officeDocument/2006/relationships/slideLayout" Target="/ppt/slideLayouts/slideLayoutc.xml" Id="R2cb34195e44c4161" /><Relationship Type="http://schemas.openxmlformats.org/officeDocument/2006/relationships/chart" Target="/ppt/slides/charts/chart35.xml" Id="R440e50804ab84731" /></Relationships>
</file>

<file path=ppt/slides/_rels/slide25.xml.rels>&#65279;<?xml version="1.0" encoding="utf-8"?><Relationships xmlns="http://schemas.openxmlformats.org/package/2006/relationships"><Relationship Type="http://schemas.openxmlformats.org/officeDocument/2006/relationships/image" Target="/ppt/media/imagec.bin" Id="R5e68c0b8edae4024" /><Relationship Type="http://schemas.openxmlformats.org/officeDocument/2006/relationships/slideLayout" Target="/ppt/slideLayouts/slideLayoutc.xml" Id="R7e15dc0dd1cb403f" /><Relationship Type="http://schemas.openxmlformats.org/officeDocument/2006/relationships/chart" Target="/ppt/slides/charts/chart36.xml" Id="R9ec359612b414ce5" /><Relationship Type="http://schemas.openxmlformats.org/officeDocument/2006/relationships/chart" Target="/ppt/slides/charts/chart37.xml" Id="R76f1b4fe26ff4984" /><Relationship Type="http://schemas.openxmlformats.org/officeDocument/2006/relationships/chart" Target="/ppt/slides/charts/chart38.xml" Id="Raddfb73be93f41d6" /></Relationships>
</file>

<file path=ppt/slides/_rels/slide26.xml.rels>&#65279;<?xml version="1.0" encoding="utf-8"?><Relationships xmlns="http://schemas.openxmlformats.org/package/2006/relationships"><Relationship Type="http://schemas.openxmlformats.org/officeDocument/2006/relationships/image" Target="/ppt/media/imagec.bin" Id="Rfe3fe6130fa64885" /><Relationship Type="http://schemas.openxmlformats.org/officeDocument/2006/relationships/slideLayout" Target="/ppt/slideLayouts/slideLayoutc.xml" Id="R2523ccc9129845e0" /><Relationship Type="http://schemas.openxmlformats.org/officeDocument/2006/relationships/chart" Target="/ppt/slides/charts/chart39.xml" Id="R65bbeccf9ba74e5f" /><Relationship Type="http://schemas.openxmlformats.org/officeDocument/2006/relationships/chart" Target="/ppt/slides/charts/chart3a.xml" Id="R284b124b46cc4aee" /><Relationship Type="http://schemas.openxmlformats.org/officeDocument/2006/relationships/chart" Target="/ppt/slides/charts/chart3b.xml" Id="R6c11c211e0a64c1e" /></Relationships>
</file>

<file path=ppt/slides/_rels/slide27.xml.rels>&#65279;<?xml version="1.0" encoding="utf-8"?><Relationships xmlns="http://schemas.openxmlformats.org/package/2006/relationships"><Relationship Type="http://schemas.openxmlformats.org/officeDocument/2006/relationships/image" Target="/ppt/media/imagec.bin" Id="R7d9a813541144f31" /><Relationship Type="http://schemas.openxmlformats.org/officeDocument/2006/relationships/slideLayout" Target="/ppt/slideLayouts/slideLayoutc.xml" Id="R541b597091574e1c" /><Relationship Type="http://schemas.openxmlformats.org/officeDocument/2006/relationships/chart" Target="/ppt/slides/charts/chart3c.xml" Id="R6f7c38bc1f044422" /><Relationship Type="http://schemas.openxmlformats.org/officeDocument/2006/relationships/chart" Target="/ppt/slides/charts/chart3d.xml" Id="Rcd04fd75871246e3" /><Relationship Type="http://schemas.openxmlformats.org/officeDocument/2006/relationships/chart" Target="/ppt/slides/charts/chart3e.xml" Id="Rc00a7baf0bab46c1" /></Relationships>
</file>

<file path=ppt/slides/_rels/slide28.xml.rels>&#65279;<?xml version="1.0" encoding="utf-8"?><Relationships xmlns="http://schemas.openxmlformats.org/package/2006/relationships"><Relationship Type="http://schemas.openxmlformats.org/officeDocument/2006/relationships/image" Target="/ppt/media/imagec.bin" Id="Rff4cc1c3ad114254" /><Relationship Type="http://schemas.openxmlformats.org/officeDocument/2006/relationships/slideLayout" Target="/ppt/slideLayouts/slideLayoutc.xml" Id="Ra97452eb69ef401f" /><Relationship Type="http://schemas.openxmlformats.org/officeDocument/2006/relationships/chart" Target="/ppt/slides/charts/chart3f.xml" Id="R499a1dd2fb5c416c" /><Relationship Type="http://schemas.openxmlformats.org/officeDocument/2006/relationships/chart" Target="/ppt/slides/charts/chart40.xml" Id="Rc66796f6bcd94b98" /><Relationship Type="http://schemas.openxmlformats.org/officeDocument/2006/relationships/chart" Target="/ppt/slides/charts/chart41.xml" Id="Ree99218b529348fb" /><Relationship Type="http://schemas.openxmlformats.org/officeDocument/2006/relationships/chart" Target="/ppt/slides/charts/chart42.xml" Id="R0dc52e00b5d2461a" /><Relationship Type="http://schemas.openxmlformats.org/officeDocument/2006/relationships/chart" Target="/ppt/slides/charts/chart43.xml" Id="R4b8accc2e51940ee" /><Relationship Type="http://schemas.openxmlformats.org/officeDocument/2006/relationships/chart" Target="/ppt/slides/charts/chart44.xml" Id="R449fd1fd37654ed0" /><Relationship Type="http://schemas.openxmlformats.org/officeDocument/2006/relationships/chart" Target="/ppt/slides/charts/chart45.xml" Id="Rf773e310799240e0" /></Relationships>
</file>

<file path=ppt/slides/_rels/slide29.xml.rels>&#65279;<?xml version="1.0" encoding="utf-8"?><Relationships xmlns="http://schemas.openxmlformats.org/package/2006/relationships"><Relationship Type="http://schemas.openxmlformats.org/officeDocument/2006/relationships/image" Target="/ppt/media/imagec.bin" Id="R2ffbf0e60a664ad8" /><Relationship Type="http://schemas.openxmlformats.org/officeDocument/2006/relationships/slideLayout" Target="/ppt/slideLayouts/slideLayoutc.xml" Id="Rf4ac73f545334f70" /></Relationships>
</file>

<file path=ppt/slides/_rels/slide2a.xml.rels>&#65279;<?xml version="1.0" encoding="utf-8"?><Relationships xmlns="http://schemas.openxmlformats.org/package/2006/relationships"><Relationship Type="http://schemas.openxmlformats.org/officeDocument/2006/relationships/image" Target="/ppt/media/imagec.bin" Id="R7f7b74e39ed64226" /><Relationship Type="http://schemas.openxmlformats.org/officeDocument/2006/relationships/slideLayout" Target="/ppt/slideLayouts/slideLayoutc.xml" Id="Rab66848adbea4980" /></Relationships>
</file>

<file path=ppt/slides/_rels/slide2b.xml.rels>&#65279;<?xml version="1.0" encoding="utf-8"?><Relationships xmlns="http://schemas.openxmlformats.org/package/2006/relationships"><Relationship Type="http://schemas.openxmlformats.org/officeDocument/2006/relationships/image" Target="/ppt/media/imagec.bin" Id="R0dc4e3853b194fcf" /><Relationship Type="http://schemas.openxmlformats.org/officeDocument/2006/relationships/slideLayout" Target="/ppt/slideLayouts/slideLayoutc.xml" Id="Rd5555c3e40304531" /><Relationship Type="http://schemas.openxmlformats.org/officeDocument/2006/relationships/chart" Target="/ppt/slides/charts/chart46.xml" Id="R9dd22e2006ca4d0c" /><Relationship Type="http://schemas.openxmlformats.org/officeDocument/2006/relationships/chart" Target="/ppt/slides/charts/chart47.xml" Id="R181122339c8f47ef" /><Relationship Type="http://schemas.openxmlformats.org/officeDocument/2006/relationships/chart" Target="/ppt/slides/charts/chart48.xml" Id="R6c0d64e50cfc4d8a" /><Relationship Type="http://schemas.openxmlformats.org/officeDocument/2006/relationships/chart" Target="/ppt/slides/charts/chart49.xml" Id="R0b8cedba633c4c22" /></Relationships>
</file>

<file path=ppt/slides/_rels/slide2c.xml.rels>&#65279;<?xml version="1.0" encoding="utf-8"?><Relationships xmlns="http://schemas.openxmlformats.org/package/2006/relationships"><Relationship Type="http://schemas.openxmlformats.org/officeDocument/2006/relationships/image" Target="/ppt/media/imagec.bin" Id="Rfe80f1821d1c41c5" /><Relationship Type="http://schemas.openxmlformats.org/officeDocument/2006/relationships/slideLayout" Target="/ppt/slideLayouts/slideLayoutc.xml" Id="R3f05e54b62f344d3" /></Relationships>
</file>

<file path=ppt/slides/_rels/slide2d.xml.rels>&#65279;<?xml version="1.0" encoding="utf-8"?><Relationships xmlns="http://schemas.openxmlformats.org/package/2006/relationships"><Relationship Type="http://schemas.openxmlformats.org/officeDocument/2006/relationships/image" Target="/ppt/media/imagec.bin" Id="R0ebe502d22db4fc3" /><Relationship Type="http://schemas.openxmlformats.org/officeDocument/2006/relationships/slideLayout" Target="/ppt/slideLayouts/slideLayoutc.xml" Id="Re1b429f91f074514" /><Relationship Type="http://schemas.openxmlformats.org/officeDocument/2006/relationships/chart" Target="/ppt/slides/charts/chart4a.xml" Id="Rc80692a66df94f75" /><Relationship Type="http://schemas.openxmlformats.org/officeDocument/2006/relationships/chart" Target="/ppt/slides/charts/chart4b.xml" Id="R36796100e02044f3" /><Relationship Type="http://schemas.openxmlformats.org/officeDocument/2006/relationships/chart" Target="/ppt/slides/charts/chart4c.xml" Id="Rdf5830987ec8434b" /><Relationship Type="http://schemas.openxmlformats.org/officeDocument/2006/relationships/chart" Target="/ppt/slides/charts/chart4d.xml" Id="Re8f850675226454b" /><Relationship Type="http://schemas.openxmlformats.org/officeDocument/2006/relationships/chart" Target="/ppt/slides/charts/chart4e.xml" Id="Rc361c9a11558450b" /><Relationship Type="http://schemas.openxmlformats.org/officeDocument/2006/relationships/chart" Target="/ppt/slides/charts/chart4f.xml" Id="Rc4c8d7f05a7f4290" /><Relationship Type="http://schemas.openxmlformats.org/officeDocument/2006/relationships/chart" Target="/ppt/slides/charts/chart50.xml" Id="R0ba790323c414626" /><Relationship Type="http://schemas.openxmlformats.org/officeDocument/2006/relationships/chart" Target="/ppt/slides/charts/chart51.xml" Id="Rbfc1f9b5112443b3" /></Relationships>
</file>

<file path=ppt/slides/_rels/slide2e.xml.rels>&#65279;<?xml version="1.0" encoding="utf-8"?><Relationships xmlns="http://schemas.openxmlformats.org/package/2006/relationships"><Relationship Type="http://schemas.openxmlformats.org/officeDocument/2006/relationships/image" Target="/ppt/media/imagec.bin" Id="Rdca8c0be301d4bbb" /><Relationship Type="http://schemas.openxmlformats.org/officeDocument/2006/relationships/slideLayout" Target="/ppt/slideLayouts/slideLayoutc.xml" Id="Ra308ae7b48a94032" /></Relationships>
</file>

<file path=ppt/slides/_rels/slide2f.xml.rels>&#65279;<?xml version="1.0" encoding="utf-8"?><Relationships xmlns="http://schemas.openxmlformats.org/package/2006/relationships"><Relationship Type="http://schemas.openxmlformats.org/officeDocument/2006/relationships/image" Target="/ppt/media/imagec.bin" Id="Rb8c55c5f51084104" /><Relationship Type="http://schemas.openxmlformats.org/officeDocument/2006/relationships/slideLayout" Target="/ppt/slideLayouts/slideLayoutc.xml" Id="R02feda115c3d4762" /></Relationships>
</file>

<file path=ppt/slides/_rels/slide30.xml.rels>&#65279;<?xml version="1.0" encoding="utf-8"?><Relationships xmlns="http://schemas.openxmlformats.org/package/2006/relationships"><Relationship Type="http://schemas.openxmlformats.org/officeDocument/2006/relationships/image" Target="/ppt/media/imagec.bin" Id="R5fb7be06b6034a40" /><Relationship Type="http://schemas.openxmlformats.org/officeDocument/2006/relationships/slideLayout" Target="/ppt/slideLayouts/slideLayoutc.xml" Id="R638e14d91d504189" /><Relationship Type="http://schemas.openxmlformats.org/officeDocument/2006/relationships/chart" Target="/ppt/slides/charts/chart52.xml" Id="R5ed71ceb11dc47bd" /><Relationship Type="http://schemas.openxmlformats.org/officeDocument/2006/relationships/chart" Target="/ppt/slides/charts/chart53.xml" Id="R84f7016527144388" /></Relationships>
</file>

<file path=ppt/slides/_rels/slide31.xml.rels>&#65279;<?xml version="1.0" encoding="utf-8"?><Relationships xmlns="http://schemas.openxmlformats.org/package/2006/relationships"><Relationship Type="http://schemas.openxmlformats.org/officeDocument/2006/relationships/image" Target="/ppt/media/imagec.bin" Id="Re822b15d9e4d45e3" /><Relationship Type="http://schemas.openxmlformats.org/officeDocument/2006/relationships/slideLayout" Target="/ppt/slideLayouts/slideLayoutc.xml" Id="R3a4cf661344d4152" /></Relationships>
</file>

<file path=ppt/slides/_rels/slide32.xml.rels>&#65279;<?xml version="1.0" encoding="utf-8"?><Relationships xmlns="http://schemas.openxmlformats.org/package/2006/relationships"><Relationship Type="http://schemas.openxmlformats.org/officeDocument/2006/relationships/image" Target="/ppt/media/imagec.bin" Id="R7bb1a518f6b54e06" /><Relationship Type="http://schemas.openxmlformats.org/officeDocument/2006/relationships/slideLayout" Target="/ppt/slideLayouts/slideLayoutc.xml" Id="R9c7fe375cf9a4c31" /><Relationship Type="http://schemas.openxmlformats.org/officeDocument/2006/relationships/chart" Target="/ppt/slides/charts/chart54.xml" Id="Rdc157e5742a24442" /><Relationship Type="http://schemas.openxmlformats.org/officeDocument/2006/relationships/chart" Target="/ppt/slides/charts/chart55.xml" Id="R0b7ed60bb6e741c1" /><Relationship Type="http://schemas.openxmlformats.org/officeDocument/2006/relationships/chart" Target="/ppt/slides/charts/chart56.xml" Id="Rbf3f08410cfc4b29" /><Relationship Type="http://schemas.openxmlformats.org/officeDocument/2006/relationships/chart" Target="/ppt/slides/charts/chart57.xml" Id="R8f6d6b58a62a412b" /><Relationship Type="http://schemas.openxmlformats.org/officeDocument/2006/relationships/chart" Target="/ppt/slides/charts/chart58.xml" Id="R50368862006d4ad5" /></Relationships>
</file>

<file path=ppt/slides/_rels/slide33.xml.rels>&#65279;<?xml version="1.0" encoding="utf-8"?><Relationships xmlns="http://schemas.openxmlformats.org/package/2006/relationships"><Relationship Type="http://schemas.openxmlformats.org/officeDocument/2006/relationships/image" Target="/ppt/media/imagec.bin" Id="R79f88abf6afe43a6" /><Relationship Type="http://schemas.openxmlformats.org/officeDocument/2006/relationships/slideLayout" Target="/ppt/slideLayouts/slideLayoutc.xml" Id="R00173921ce80431b" /></Relationships>
</file>

<file path=ppt/slides/_rels/slide34.xml.rels>&#65279;<?xml version="1.0" encoding="utf-8"?><Relationships xmlns="http://schemas.openxmlformats.org/package/2006/relationships"><Relationship Type="http://schemas.openxmlformats.org/officeDocument/2006/relationships/image" Target="/ppt/media/imagec.bin" Id="Rc42a73f7c2b24f72" /><Relationship Type="http://schemas.openxmlformats.org/officeDocument/2006/relationships/slideLayout" Target="/ppt/slideLayouts/slideLayoutc.xml" Id="R98c6bbe2eb4f4964" /><Relationship Type="http://schemas.openxmlformats.org/officeDocument/2006/relationships/chart" Target="/ppt/slides/charts/chart59.xml" Id="R87a3f2ddc61c43c3" /><Relationship Type="http://schemas.openxmlformats.org/officeDocument/2006/relationships/chart" Target="/ppt/slides/charts/chart5a.xml" Id="R87e525b0fcf5429e" /></Relationships>
</file>

<file path=ppt/slides/_rels/slide35.xml.rels>&#65279;<?xml version="1.0" encoding="utf-8"?><Relationships xmlns="http://schemas.openxmlformats.org/package/2006/relationships"><Relationship Type="http://schemas.openxmlformats.org/officeDocument/2006/relationships/image" Target="/ppt/media/imagec.bin" Id="Rd54f61f4f4e2428d" /><Relationship Type="http://schemas.openxmlformats.org/officeDocument/2006/relationships/slideLayout" Target="/ppt/slideLayouts/slideLayoutc.xml" Id="R0be77077387a47cd" /></Relationships>
</file>

<file path=ppt/slides/_rels/slide36.xml.rels>&#65279;<?xml version="1.0" encoding="utf-8"?><Relationships xmlns="http://schemas.openxmlformats.org/package/2006/relationships"><Relationship Type="http://schemas.openxmlformats.org/officeDocument/2006/relationships/image" Target="/ppt/media/imagec.bin" Id="R2cc2263b802041e1" /><Relationship Type="http://schemas.openxmlformats.org/officeDocument/2006/relationships/slideLayout" Target="/ppt/slideLayouts/slideLayoutc.xml" Id="R123ff9089b854a3f" /><Relationship Type="http://schemas.openxmlformats.org/officeDocument/2006/relationships/chart" Target="/ppt/slides/charts/chart5b.xml" Id="R9d4cc20920814cca" /></Relationships>
</file>

<file path=ppt/slides/_rels/slide37.xml.rels>&#65279;<?xml version="1.0" encoding="utf-8"?><Relationships xmlns="http://schemas.openxmlformats.org/package/2006/relationships"><Relationship Type="http://schemas.openxmlformats.org/officeDocument/2006/relationships/image" Target="/ppt/media/imagec.bin" Id="R26c1251c540247f2" /><Relationship Type="http://schemas.openxmlformats.org/officeDocument/2006/relationships/slideLayout" Target="/ppt/slideLayouts/slideLayoutc.xml" Id="R36ec038ecd974723" /><Relationship Type="http://schemas.openxmlformats.org/officeDocument/2006/relationships/chart" Target="/ppt/slides/charts/chart5c.xml" Id="Rc9044922ffb644a2" /></Relationships>
</file>

<file path=ppt/slides/_rels/slide38.xml.rels>&#65279;<?xml version="1.0" encoding="utf-8"?><Relationships xmlns="http://schemas.openxmlformats.org/package/2006/relationships"><Relationship Type="http://schemas.openxmlformats.org/officeDocument/2006/relationships/image" Target="/ppt/media/imagec.bin" Id="R3cd7560376f24362" /><Relationship Type="http://schemas.openxmlformats.org/officeDocument/2006/relationships/slideLayout" Target="/ppt/slideLayouts/slideLayoutc.xml" Id="R3ca9ea6e1ef94528" /><Relationship Type="http://schemas.openxmlformats.org/officeDocument/2006/relationships/chart" Target="/ppt/slides/charts/chart5d.xml" Id="R65b9a8569abc4005" /></Relationships>
</file>

<file path=ppt/slides/_rels/slide39.xml.rels>&#65279;<?xml version="1.0" encoding="utf-8"?><Relationships xmlns="http://schemas.openxmlformats.org/package/2006/relationships"><Relationship Type="http://schemas.openxmlformats.org/officeDocument/2006/relationships/image" Target="/ppt/media/imagec.bin" Id="Rde6386a22bd94550" /><Relationship Type="http://schemas.openxmlformats.org/officeDocument/2006/relationships/slideLayout" Target="/ppt/slideLayouts/slideLayoutc.xml" Id="Rfa7ff85617d74a17" /><Relationship Type="http://schemas.openxmlformats.org/officeDocument/2006/relationships/chart" Target="/ppt/slides/charts/chart5e.xml" Id="Rc8ecd58c46174777" /></Relationships>
</file>

<file path=ppt/slides/_rels/slide3a.xml.rels>&#65279;<?xml version="1.0" encoding="utf-8"?><Relationships xmlns="http://schemas.openxmlformats.org/package/2006/relationships"><Relationship Type="http://schemas.openxmlformats.org/officeDocument/2006/relationships/image" Target="/ppt/media/imagec.bin" Id="Reb2fafddccc441f2" /><Relationship Type="http://schemas.openxmlformats.org/officeDocument/2006/relationships/slideLayout" Target="/ppt/slideLayouts/slideLayoutc.xml" Id="Re56da5262d0b40d5" /><Relationship Type="http://schemas.openxmlformats.org/officeDocument/2006/relationships/chart" Target="/ppt/slides/charts/chart5f.xml" Id="R25cc56cb61184fa3" /></Relationships>
</file>

<file path=ppt/slides/_rels/slide3b.xml.rels>&#65279;<?xml version="1.0" encoding="utf-8"?><Relationships xmlns="http://schemas.openxmlformats.org/package/2006/relationships"><Relationship Type="http://schemas.openxmlformats.org/officeDocument/2006/relationships/image" Target="/ppt/media/imagec.bin" Id="R10ac65cffbb8476f" /><Relationship Type="http://schemas.openxmlformats.org/officeDocument/2006/relationships/slideLayout" Target="/ppt/slideLayouts/slideLayoutc.xml" Id="R2b3a7f71d1574f36" /><Relationship Type="http://schemas.openxmlformats.org/officeDocument/2006/relationships/chart" Target="/ppt/slides/charts/chart60.xml" Id="Rbe8c922eacf24fc9" /></Relationships>
</file>

<file path=ppt/slides/_rels/slide3c.xml.rels>&#65279;<?xml version="1.0" encoding="utf-8"?><Relationships xmlns="http://schemas.openxmlformats.org/package/2006/relationships"><Relationship Type="http://schemas.openxmlformats.org/officeDocument/2006/relationships/image" Target="/ppt/media/imagec.bin" Id="Rae8fed58117a4daa" /><Relationship Type="http://schemas.openxmlformats.org/officeDocument/2006/relationships/slideLayout" Target="/ppt/slideLayouts/slideLayoutc.xml" Id="Reb63b0b7272f4e4f" /><Relationship Type="http://schemas.openxmlformats.org/officeDocument/2006/relationships/chart" Target="/ppt/slides/charts/chart61.xml" Id="R1c7ad61cebbe4d4d" /></Relationships>
</file>

<file path=ppt/slides/_rels/slide3d.xml.rels>&#65279;<?xml version="1.0" encoding="utf-8"?><Relationships xmlns="http://schemas.openxmlformats.org/package/2006/relationships"><Relationship Type="http://schemas.openxmlformats.org/officeDocument/2006/relationships/image" Target="/ppt/media/imagec.bin" Id="Rf75c2c6862e04e5e" /><Relationship Type="http://schemas.openxmlformats.org/officeDocument/2006/relationships/slideLayout" Target="/ppt/slideLayouts/slideLayoutc.xml" Id="R7b6628ed656a419a" /><Relationship Type="http://schemas.openxmlformats.org/officeDocument/2006/relationships/chart" Target="/ppt/slides/charts/chart62.xml" Id="R097e39da402c49ee" /></Relationships>
</file>

<file path=ppt/slides/_rels/slide3e.xml.rels>&#65279;<?xml version="1.0" encoding="utf-8"?><Relationships xmlns="http://schemas.openxmlformats.org/package/2006/relationships"><Relationship Type="http://schemas.openxmlformats.org/officeDocument/2006/relationships/image" Target="/ppt/media/imagec.bin" Id="R6d3a8d4b35c24144" /><Relationship Type="http://schemas.openxmlformats.org/officeDocument/2006/relationships/slideLayout" Target="/ppt/slideLayouts/slideLayoutc.xml" Id="R3189b69db5f84869"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4"/>
              <c:pt idx="0">
                <c:v>2018</c:v>
              </c:pt>
              <c:pt idx="1">
                <c:v>2019</c:v>
              </c:pt>
              <c:pt idx="2">
                <c:v>2020</c:v>
              </c:pt>
              <c:pt idx="3">
                <c:v>2021</c:v>
              </c:pt>
            </c:strLit>
          </c:cat>
          <c:val>
            <c:numLit>
              <c:formatCode>General</c:formatCode>
              <c:ptCount val="4"/>
              <c:pt idx="0">
                <c:v>0.250000</c:v>
              </c:pt>
              <c:pt idx="1">
                <c:v>0.250000</c:v>
              </c:pt>
              <c:pt idx="2">
                <c:v>0.250000</c:v>
              </c:pt>
              <c:pt idx="3">
                <c:v>0.250000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1"/>
              <c:pt idx="0">
                <c:v>Pojke</c:v>
              </c:pt>
            </c:strLit>
          </c:cat>
          <c:val>
            <c:numLit>
              <c:formatCode>General</c:formatCode>
              <c:ptCount val="1"/>
              <c:pt idx="0">
                <c:v>1.000000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0.375000</c:v>
              </c:pt>
              <c:pt idx="1">
                <c:v>0.500000</c:v>
              </c:pt>
              <c:pt idx="2">
                <c:v>0.125000</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Hisingen 3</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4.332118</c:v>
              </c:pt>
              <c:pt idx="1">
                <c:v>4.081954</c:v>
              </c:pt>
              <c:pt idx="2">
                <c:v>4.251280</c:v>
              </c:pt>
              <c:pt idx="3">
                <c:v>4.238661</c:v>
              </c:pt>
              <c:pt idx="4">
                <c:v>4.242745</c:v>
              </c:pt>
              <c:pt idx="5">
                <c:v>4.225244</c:v>
              </c:pt>
            </c:numLit>
          </c:val>
        </c:ser>
        <c:ser>
          <c:idx val="3"/>
          <c:order val="3"/>
          <c:tx>
            <c:v>Wieselgrensgatan 11 A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4.191257</c:v>
              </c:pt>
              <c:pt idx="1">
                <c:v>4.138889</c:v>
              </c:pt>
              <c:pt idx="2">
                <c:v>4.187192</c:v>
              </c:pt>
              <c:pt idx="3">
                <c:v>4.074074</c:v>
              </c:pt>
              <c:pt idx="4">
                <c:v>4.263158</c:v>
              </c:pt>
              <c:pt idx="5">
                <c:v>4.037736</c:v>
              </c:pt>
            </c:numLit>
          </c:val>
        </c:ser>
        <c:ser>
          <c:idx val="4"/>
          <c:order val="4"/>
          <c:tx>
            <c:v>Rubinen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4.388889</c:v>
              </c:pt>
              <c:pt idx="1">
                <c:v>4.468750</c:v>
              </c:pt>
              <c:pt idx="2">
                <c:v>4.288136</c:v>
              </c:pt>
              <c:pt idx="3">
                <c:v>4.125000</c:v>
              </c:pt>
              <c:pt idx="4">
                <c:v>4.400000</c:v>
              </c:pt>
              <c:pt idx="5">
                <c:v>4.600000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0.875000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0.125000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0.750000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0.125000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0.125000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0.875000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0.125000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0.750000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0.125000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0.625000</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0.250000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0.750000</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0.125000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0.750000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0.125000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0.625000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0.375000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0.375000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0.375000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0.125000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0.750000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0.125000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0.125000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0.125000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0.625000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0.125000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0.625000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0.375000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0.375000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0.625000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0.750000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0.750000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0.125000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0.125000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0.625000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0.250000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0.125000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0.375000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0.250000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0.125000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0.500000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0.375000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0.125000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0.125000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0.625000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0.250000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0.250000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0.125000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0.375000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0.500000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0.125000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0.125000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0.750000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0.250000</c:v>
              </c:pt>
            </c:numLit>
          </c:val>
        </c:ser>
        <c:ser>
          <c:idx val="3"/>
          <c:order val="3"/>
          <c:tx>
            <c:v>Instämmer </c:v>
          </c:tx>
          <c:spPr>
            <a:solidFill>
              <a:srgbClr val="b3e64d"/>
            </a:solidFill>
            <a:ln>
              <a:solidFill>
                <a:srgbClr val="b3e64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0.750000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0.125000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0.125000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0.750000</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0.125000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0.125000</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0.625000</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0.125000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barns förskola uppmuntrar till lek, utveckling och lärande</c:v>
              </c:pt>
              <c:pt idx="2">
                <c:v>Jag känner mig trygg med att mitt barn blir väl omhändertaget på förskolan</c:v>
              </c:pt>
              <c:pt idx="3">
                <c:v>Barnen ges lika möjligheter att utvecklas oberoende av kön, etnisk tillhörighet, religion eller funktionsnedsättning</c:v>
              </c:pt>
              <c:pt idx="4">
                <c:v>Mitt barn känner den personal som möter dem på förskolan</c:v>
              </c:pt>
            </c:strLit>
          </c:cat>
          <c:val>
            <c:numLit>
              <c:formatCode>General</c:formatCode>
              <c:ptCount val="5"/>
              <c:pt idx="0">
                <c:v>0.500000</c:v>
              </c:pt>
              <c:pt idx="1">
                <c:v>0.500000</c:v>
              </c:pt>
              <c:pt idx="2">
                <c:v>0.375000</c:v>
              </c:pt>
              <c:pt idx="3">
                <c:v>0.375000</c:v>
              </c:pt>
              <c:pt idx="4">
                <c:v>0.375000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0.875000</c:v>
              </c:pt>
              <c:pt idx="2">
                <c:v>0.750000</c:v>
              </c:pt>
              <c:pt idx="3">
                <c:v>0.875000</c:v>
              </c:pt>
              <c:pt idx="4">
                <c:v>0.875000</c:v>
              </c:pt>
              <c:pt idx="5">
                <c:v>0.625000</c:v>
              </c:pt>
              <c:pt idx="6">
                <c:v>0.750000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0.875000</c:v>
              </c:pt>
              <c:pt idx="2">
                <c:v>0.750000</c:v>
              </c:pt>
              <c:pt idx="3">
                <c:v>0.875000</c:v>
              </c:pt>
              <c:pt idx="4">
                <c:v>0.875000</c:v>
              </c:pt>
              <c:pt idx="5">
                <c:v>0.625000</c:v>
              </c:pt>
              <c:pt idx="6">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0.875000</c:v>
              </c:pt>
              <c:pt idx="1">
                <c:v>0.875000</c:v>
              </c:pt>
              <c:pt idx="2">
                <c:v>1.000000</c:v>
              </c:pt>
              <c:pt idx="3">
                <c:v>1.000000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0.875000</c:v>
              </c:pt>
              <c:pt idx="1">
                <c:v>0.875000</c:v>
              </c:pt>
              <c:pt idx="2">
                <c:v>1.000000</c:v>
              </c:pt>
              <c:pt idx="3">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0.750000</c:v>
              </c:pt>
              <c:pt idx="2">
                <c:v>0.750000</c:v>
              </c:pt>
              <c:pt idx="3">
                <c:v>1.000000</c:v>
              </c:pt>
              <c:pt idx="4">
                <c:v>0.750000</c:v>
              </c:pt>
              <c:pt idx="5">
                <c:v>0.625000</c:v>
              </c:pt>
              <c:pt idx="6">
                <c:v>0.500000</c:v>
              </c:pt>
              <c:pt idx="7">
                <c:v>0.750000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0.750000</c:v>
              </c:pt>
              <c:pt idx="2">
                <c:v>0.750000</c:v>
              </c:pt>
              <c:pt idx="3">
                <c:v>1.000000</c:v>
              </c:pt>
              <c:pt idx="4">
                <c:v>0.750000</c:v>
              </c:pt>
              <c:pt idx="5">
                <c:v>0.625000</c:v>
              </c:pt>
              <c:pt idx="6">
                <c:v>0.500000</c:v>
              </c:pt>
              <c:pt idx="7">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0.875000</c:v>
              </c:pt>
              <c:pt idx="1">
                <c:v>0.750000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0.875000</c:v>
              </c:pt>
              <c:pt idx="1">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0.875000</c:v>
              </c:pt>
              <c:pt idx="1">
                <c:v>0.750000</c:v>
              </c:pt>
              <c:pt idx="2">
                <c:v>0.875000</c:v>
              </c:pt>
              <c:pt idx="3">
                <c:v>0.875000</c:v>
              </c:pt>
              <c:pt idx="4">
                <c:v>0.750000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0.875000</c:v>
              </c:pt>
              <c:pt idx="1">
                <c:v>0.750000</c:v>
              </c:pt>
              <c:pt idx="2">
                <c:v>0.875000</c:v>
              </c:pt>
              <c:pt idx="3">
                <c:v>0.875000</c:v>
              </c:pt>
              <c:pt idx="4">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0.875000</c:v>
              </c:pt>
              <c:pt idx="1">
                <c:v>0.750000</c:v>
              </c:pt>
            </c:numLit>
          </c:val>
        </c:ser>
        <c:ser>
          <c:idx val="1"/>
          <c:order val="1"/>
          <c:tx>
            <c:v>Pojke</c:v>
          </c:tx>
          <c:spPr>
            <a:solidFill>
              <a:srgbClr val="F6AD90"/>
            </a:solidFill>
            <a:ln>
              <a:solidFill>
                <a:srgbClr val="F6AD90"/>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0.875000</c:v>
              </c:pt>
              <c:pt idx="1">
                <c:v>0.750000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Rubinen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954e52e32f634409">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07b62b9f5c9469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1969094b2b5d449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Rubinen</a:t>
            </a:r>
            <a:r>
              <a:rPr lang="sv-SE" sz="900" dirty="0"/>
              <a:t> och bygger på svar från </a:t>
            </a:r>
            <a:r>
              <a:rPr lang="sv-SE" sz="900" dirty="0"/>
              <a:t>8</a:t>
            </a:r>
            <a:r>
              <a:rPr lang="sv-SE" sz="900" dirty="0"/>
              <a:t> vårdnadshavare av </a:t>
            </a:r>
            <a:r>
              <a:rPr lang="sv-SE" sz="900" dirty="0"/>
              <a:t>13</a:t>
            </a:r>
            <a:r>
              <a:rPr lang="sv-SE" sz="900" dirty="0"/>
              <a:t> vilket ger en svarsfrekvens om </a:t>
            </a:r>
            <a:r>
              <a:rPr lang="sv-SE" sz="900" dirty="0"/>
              <a:t>62%</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4981e41a11654eb2"/>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db6ed2140e0449ce"/>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0956e1d2b3ad429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319c4a0f4d3476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440e50804ab8473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98ebe3d25354d9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utemiljö som är inspirerande och inbjudande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barns förskola har en innemiljö som är inspirerande och inbjudande</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9ec359612b414ce5"/>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76f1b4fe26ff4984"/>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addfb73be93f41d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e68c0b8edae402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sig tryggt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det stöd som mitt barn behöver</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65bbeccf9ba74e5f"/>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284b124b46cc4aee"/>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c11c211e0a64c1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e3fe6130fa6488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13%</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känner den personal som möter dem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ges möjlighet att bearbeta konflikter, reda ut missförstånd, kompromissa och respektera varandra</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arbetar med att barnen oavsett könstillhörighet ges samma möjligheter, att pröva och utveckla vad de är bra på och vad de är intresserade av</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6f7c38bc1f044422"/>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cd04fd75871246e3"/>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c00a7baf0bab46c1"/>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d9a813541144f3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499a1dd2fb5c416c"/>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c66796f6bcd94b98"/>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ee99218b529348fb"/>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0dc52e00b5d2461a"/>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4b8accc2e51940ee"/>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449fd1fd37654ed0"/>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f773e310799240e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f4cc1c3ad11425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ffbf0e60a664ad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3.29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f7b74e39ed6422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9dd22e2006ca4d0c"/>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181122339c8f47ef"/>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6c0d64e50cfc4d8a"/>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0b8cedba633c4c2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dc4e3853b194fc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e80f1821d1c41c5">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c80692a66df94f75"/>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36796100e02044f3"/>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df5830987ec8434b"/>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e8f850675226454b"/>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c361c9a11558450b"/>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c4c8d7f05a7f4290"/>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0ba790323c414626"/>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bfc1f9b5112443b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ebe502d22db4fc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ca8c0be301d4bb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4.75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8c55c5f5108410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3.33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5ed71ceb11dc47b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84f7016527144388"/>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5fb7be06b6034a4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822b15d9e4d45e3">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dc157e5742a24442"/>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0b7ed60bb6e741c1"/>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bf3f08410cfc4b29"/>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8f6d6b58a62a412b"/>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50368862006d4ad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bb1a518f6b54e0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9f88abf6afe43a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4.71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3.71</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2.29</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4.86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3.29</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87a3f2ddc61c43c3"/>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87e525b0fcf5429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42a73f7c2b24f7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54f61f4f4e2428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Rubinen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052000"/>
                  <a:gridCol w="812571"/>
                  <a:gridCol w="812571"/>
                  <a:gridCol w="812571"/>
                  <a:gridCol w="812571"/>
                  <a:gridCol w="812571"/>
                  <a:gridCol w="812571"/>
                  <a:gridCol w="812571"/>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Hisingen 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Wieselgrensgatan 11 A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Rubinen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2023</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2.86</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9d4cc20920814cc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cc2263b802041e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1</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c9044922ffb644a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6c1251c540247f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65b9a8569abc4005"/>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cd7560376f2436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c8ecd58c4617477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e6386a22bd9455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25cc56cb61184fa3"/>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b2fafddccc441f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be8c922eacf24fc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0ac65cffbb8476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1c7ad61cebbe4d4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e8fed58117a4da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097e39da402c49e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75c2c6862e04e5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Rubinen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Rubinen</a:t>
            </a:r>
            <a:r>
              <a:rPr lang="sv-SE" sz="1000" dirty="0">
                <a:latin typeface="Consolas" panose="020B0609020204030204" pitchFamily="49" charset="0"/>
              </a:rPr>
              <a:t> | Svarsfrekvens </a:t>
            </a:r>
            <a:r>
              <a:rPr lang="sv-SE" sz="1000" dirty="0">
                <a:latin typeface="Consolas" panose="020B0609020204030204" pitchFamily="49" charset="0"/>
              </a:rPr>
              <a:t>62%</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d3a8d4b35c2414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1E503F3-A3B5-4241-9827-B487C5D4DA2B}"/>
</file>

<file path=customXml/itemProps2.xml><?xml version="1.0" encoding="utf-8"?>
<ds:datastoreItem xmlns:ds="http://schemas.openxmlformats.org/officeDocument/2006/customXml" ds:itemID="{B2A5F19E-9FD2-4F04-A940-D0B25C20BA99}"/>
</file>

<file path=customXml/itemProps3.xml><?xml version="1.0" encoding="utf-8"?>
<ds:datastoreItem xmlns:ds="http://schemas.openxmlformats.org/officeDocument/2006/customXml" ds:itemID="{ECBDBDB5-8AAE-40F1-9BBB-DF0A66D768B8}"/>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2024-03-25T15:01:43Z</dcterms:created>
  <dcterms:modified xsi:type="dcterms:W3CDTF">2024-03-25T15:01:43Z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